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7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424B-79FA-3942-BEFA-B0880AF17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D1BBD-D7EB-D441-A402-D69EF142D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1DD39-9F50-2644-BFAA-D7EBF976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3F2ED-C384-F442-8303-450E02D7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58124-CFF9-574A-8B38-1AC52846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3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69E8-A479-D543-9C34-1C4ECD34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2CAAA-C3F5-594F-AD62-ACC1E0345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1727B-E513-E54A-ADF4-479F4FE9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1C399-F838-184F-9B61-B5BE7F02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3C1E2-AE18-D844-8845-E363DE97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412DE-06F8-D64B-9881-03222FD8B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58778-191B-CE44-A012-862A28B74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52E6C-A66E-3644-B963-59EE3029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4F6B6-64E6-9F40-9B8A-A0896B63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58FD-2CC8-444D-96BB-A71C5303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6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0A7E-538E-E548-818F-9032E3A7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B5D6C-D9DC-8941-A4C5-FD455367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F8383-4559-F442-9455-23576C79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B2F4-105A-C04E-906B-DED3EA42E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65A70-2E0B-ED4C-B489-E957FCC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7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FAF9-D075-6945-B42C-39E1B6CB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E22E8-2DF4-404F-B758-A194BF508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ACF3F-386F-F34F-8EA2-7BFBDDD4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0927-F94A-4C42-B97F-67C22C03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27913-B15B-F040-BCD8-7D361F1F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9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2F13-5183-A145-867F-192BB62B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33C4-046A-D54D-B669-7104AB417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717CC-11DA-4F4A-A291-D81242F08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7D98B-2F82-B745-AD73-59ED26F19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518C1-B0CE-CA4D-8503-1FED0642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F5B12-EB2B-A24D-96EB-2CC753B1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8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9014-C015-0943-A3B4-315E3162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552F2-6277-4749-AEC6-43FA6E4F3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BAB1-4630-FF41-9217-0E71B66EA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1BD88-7E07-0348-996E-C10514F6B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14199-58E2-6040-855A-D2AC922FD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9757C-1A96-7844-99A5-2791D42E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CDD4C2-287C-4644-A7D0-12058920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D022E-DA49-574B-93E7-5A4AD257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C180-D3FF-C049-B4E0-40980127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52475-B680-6146-99B3-72B0AE45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26F66-9014-0848-B7DF-AFA12E29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67DA3-50CD-AF45-B91D-1358375A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84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0E9E2-392C-214D-98C9-CD97713AB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05E05-22C6-9841-AB32-157835DD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1C7AE-0DC2-564B-9C78-53B54A1D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F935-8AE7-6443-93F6-CB341550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7F57-FC71-7E40-B4BD-BF1100225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C819A-528C-5A44-8785-96C47D9DE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476ED-31F1-8A48-A2FB-C985806D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483F-527F-CA42-B0BB-FDD00009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A42A7-ED8E-5241-9BEA-1D085A2F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FD6B-5C34-9948-B1D3-74CCC720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63CDED-1F65-BC4B-892D-9622EA519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09551-EE6E-1B48-9B23-AB04055C9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B42F8-AC22-0840-BC54-FAA84FB7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79916-504F-A043-A321-C8D2B401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A3A67-B61C-294A-A08B-82A882A8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8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49E6D7-9F0C-1943-BDC2-F381291F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C40CC-80B3-DD4A-8C01-4F6A0E465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FBDA2-32C2-8F44-A827-7822D7439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AAB50-44BB-9741-BE26-F3B5FD9439D3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C516-8238-8E45-8225-A4E45554A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141B2-5264-3F42-BDFF-69D9FC797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E273C-0D79-764B-B8C2-04B1790A8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7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135C-A5B5-384E-B7A9-D7AD8AB6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-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27C636-F231-044A-AEA7-EC367D3D4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090" y="1417561"/>
            <a:ext cx="8140022" cy="50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2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F52F-A01A-4145-9F61-01C8AF57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charts -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59241C-E06F-3340-A804-F76B7BC6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076" y="1551398"/>
            <a:ext cx="7934307" cy="47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6C34-528E-3546-8564-79CA7B2F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chart -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C39989-EEB4-2648-9736-3E0091213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749" y="1690687"/>
            <a:ext cx="6184332" cy="44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1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CFBC-2CF7-084B-8020-55D9F0DE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2BC3D6-393E-204E-8A99-6E974848E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864" y="1412229"/>
            <a:ext cx="7798084" cy="52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9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A6E3-EF0D-A94C-931A-393962EF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charts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99EA5A-7C08-3449-9B32-FCB36058C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976" y="1516814"/>
            <a:ext cx="7136276" cy="48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5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4510-D933-3A4D-938D-160CFA96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chart -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EF98E1-CC00-7B4B-9E2B-53B1E8D52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798" y="1541124"/>
            <a:ext cx="7130734" cy="48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9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89CC-BF0B-104C-8105-88E98090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2C17B9-57E0-5447-9E5F-B198DDA1F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447" y="1269951"/>
            <a:ext cx="7160821" cy="56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24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85E8-9F01-0541-A0B4-EB3F2472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Chart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84566B-4A14-A44C-9AE4-8C116A13A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955" y="1825625"/>
            <a:ext cx="78880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2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05F0-E69B-C943-98AF-E39D7728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Chart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9D0392-3CED-594C-BAA2-4370B7A4C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241" y="1508166"/>
            <a:ext cx="8661169" cy="49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49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36</Words>
  <Application>Microsoft Macintosh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Heat Map - Python</vt:lpstr>
      <vt:lpstr>Spatial charts - Python</vt:lpstr>
      <vt:lpstr>Contour chart - Python</vt:lpstr>
      <vt:lpstr>Heat Map - R</vt:lpstr>
      <vt:lpstr>Spatial charts - R</vt:lpstr>
      <vt:lpstr>Contour chart - R</vt:lpstr>
      <vt:lpstr>Heat Map - Tableau</vt:lpstr>
      <vt:lpstr>Spatial Chart - Tableau</vt:lpstr>
      <vt:lpstr>Funnel Chart -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Map - Python</dc:title>
  <dc:creator>Vinay Nagaraj</dc:creator>
  <cp:lastModifiedBy>Vinay Nagaraj</cp:lastModifiedBy>
  <cp:revision>3</cp:revision>
  <dcterms:created xsi:type="dcterms:W3CDTF">2021-02-10T02:29:53Z</dcterms:created>
  <dcterms:modified xsi:type="dcterms:W3CDTF">2021-02-17T03:38:08Z</dcterms:modified>
</cp:coreProperties>
</file>